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0"/>
  </p:notesMasterIdLst>
  <p:sldIdLst>
    <p:sldId id="256" r:id="rId4"/>
    <p:sldId id="304" r:id="rId5"/>
    <p:sldId id="257" r:id="rId6"/>
    <p:sldId id="258" r:id="rId7"/>
    <p:sldId id="259" r:id="rId8"/>
    <p:sldId id="306" r:id="rId9"/>
    <p:sldId id="309" r:id="rId10"/>
    <p:sldId id="262" r:id="rId11"/>
    <p:sldId id="263" r:id="rId12"/>
    <p:sldId id="264" r:id="rId13"/>
    <p:sldId id="265" r:id="rId14"/>
    <p:sldId id="266" r:id="rId15"/>
    <p:sldId id="316" r:id="rId16"/>
    <p:sldId id="315" r:id="rId17"/>
    <p:sldId id="303" r:id="rId18"/>
    <p:sldId id="268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3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D8EF2-CA2D-436E-9578-9B20BF70D308}" type="datetimeFigureOut">
              <a:rPr lang="uk-UA" smtClean="0"/>
              <a:t>04.05.2026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1B4F8-5C0D-49F4-8800-5493EF0844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77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1B4F8-5C0D-49F4-8800-5493EF08441A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356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4B11720-107A-A93D-E79A-5ED1D70C14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430933" cy="9144000"/>
            <a:chOff x="0" y="0"/>
            <a:chExt cx="3696" cy="432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68800036-EFDD-F067-C453-8998853C6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uk-UA" altLang="uk-UA" sz="3200">
                <a:latin typeface="Times New Roman" panose="02020603050405020304" pitchFamily="18" charset="0"/>
              </a:endParaRPr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0FF32BA5-B6FA-9ACF-848E-109A3A3D86CD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uk-UA" altLang="uk-UA" sz="32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F074262-BAF9-5FAA-ADF2-C46FA45DE9E4}"/>
              </a:ext>
            </a:extLst>
          </p:cNvPr>
          <p:cNvGrpSpPr>
            <a:grpSpLocks/>
          </p:cNvGrpSpPr>
          <p:nvPr/>
        </p:nvGrpSpPr>
        <p:grpSpPr bwMode="auto">
          <a:xfrm>
            <a:off x="6457244" y="6519333"/>
            <a:ext cx="8669867" cy="425451"/>
            <a:chOff x="2288" y="3080"/>
            <a:chExt cx="3072" cy="201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37B301A0-7DE6-5276-6AF0-1D966F26F9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ru-RU" sz="2400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5C723B8D-22B7-6AF8-E6F0-DDF2BD0BD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ru-RU" sz="2400"/>
            </a:p>
          </p:txBody>
        </p:sp>
      </p:grpSp>
      <p:sp>
        <p:nvSpPr>
          <p:cNvPr id="276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8308622" y="3903134"/>
            <a:ext cx="7134578" cy="2429933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uk-UA" noProof="0"/>
              <a:t>Образец подзаголовка</a:t>
            </a:r>
          </a:p>
        </p:txBody>
      </p:sp>
      <p:sp>
        <p:nvSpPr>
          <p:cNvPr id="2766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1320800"/>
            <a:ext cx="14630400" cy="2540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uk-UA" noProof="0"/>
              <a:t>Образец заголовка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8F1C4E0-CDDD-B7F0-1BFD-12E4D4DCE97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A66848D-829E-5458-67A2-7B82DAFB4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C6368065-298C-86F2-9D16-F90DB03214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5468" y="8331200"/>
            <a:ext cx="1044222" cy="651933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B562F9B3-6A2B-4C89-991C-F02DEA835044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40542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C267E2A-3C33-4B55-7940-CD0D4A191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29EF313-FE68-3329-5386-A24D46E172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47A434C-D0B7-C9C2-D7DF-69FBA4984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D84D-C11C-4CD9-A325-5EC78BD7D2B0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522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134" y="2279652"/>
            <a:ext cx="14020800" cy="3803649"/>
          </a:xfrm>
        </p:spPr>
        <p:txBody>
          <a:bodyPr/>
          <a:lstStyle>
            <a:lvl1pPr>
              <a:defRPr sz="8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09134" y="6119285"/>
            <a:ext cx="14020800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D60B005-B3CF-2ECD-D091-80237F8FF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EA265EE-FFA6-8E27-CAE2-35A063ED7A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CF3FB9F-1D72-CF1F-EEA8-4C68EC548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3DF6A-03E1-476F-A42F-4D5CC021500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87319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90134" y="3149601"/>
            <a:ext cx="6702779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463845" y="3149601"/>
            <a:ext cx="6702777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2E246D4-372B-BE3C-9EDF-C0A9C2E7D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1526750-6C3B-211C-C57B-CC830779D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80260CA-8155-AEC4-51D0-561C6A4CB2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511DA-B6C6-4274-8AA4-AE6ED58F155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42309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23" y="486834"/>
            <a:ext cx="14020800" cy="176741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20424" y="2241551"/>
            <a:ext cx="6877755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120424" y="3340100"/>
            <a:ext cx="6877755" cy="491278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162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1623" cy="491278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4F7111E-41AA-3E63-0D05-356937E8C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BE08A92-C221-5D2F-109A-9DB32E978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95E062F-DEC0-F5D4-CF92-E384EC3B3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83A8A-ED23-4FB3-9298-49D467EB37B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72407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8775441F-5407-5629-9B89-A322535CC6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B5D0077-2EE2-D342-FEE9-705467F1F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BA2D574-E7B0-9783-7098-5B4A24EA9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E28DC-F3CC-41D8-AB11-DD01D05078D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88884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8A156CE5-6ECD-2098-EF2D-347C050E5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DF278B3B-22C3-1641-8A4D-C36E393E2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FA315AA-013C-DC56-7B02-7634DCDC3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2394-2D23-4332-861E-FC9B7608A84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42207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24" y="609600"/>
            <a:ext cx="5243689" cy="2133600"/>
          </a:xfrm>
        </p:spPr>
        <p:txBody>
          <a:bodyPr/>
          <a:lstStyle>
            <a:lvl1pPr>
              <a:defRPr sz="4267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911623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20424" y="2743200"/>
            <a:ext cx="524368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0BE718F-BEF9-6711-1E3B-498C84B5A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8C9D512-71A3-A338-9DAE-19F1EA38E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948C06A-3F5A-336A-8542-5BDC7D1096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9C8B7-4EBE-468C-92C9-B5238D258052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7827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24" y="609600"/>
            <a:ext cx="5243689" cy="2133600"/>
          </a:xfrm>
        </p:spPr>
        <p:txBody>
          <a:bodyPr/>
          <a:lstStyle>
            <a:lvl1pPr>
              <a:defRPr sz="4267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6911623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20424" y="2743200"/>
            <a:ext cx="524368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21A44D7-D3B0-7947-3715-AE46977EB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811E864-A4CB-8B83-7974-F2C16A8588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C427199-75A8-B15E-D1D4-C7E48C676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23E2B-3905-4427-B533-C26463CE20E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4072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8876B9E-713A-9529-EC00-551E1D405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24B28F2-33CE-4F3B-9CA6-1E152D3F42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4682282-B3C0-915B-F058-9141C1844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82835-65AE-41CB-BC7B-030D325C1CD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67951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11921067" y="1016001"/>
            <a:ext cx="3522133" cy="70993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354667" y="1016001"/>
            <a:ext cx="10295467" cy="709930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E2BC65F-18B5-5507-1159-B0060337D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C80772C-9BD3-0FBC-45F4-D3109F2B8F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3AD71C1-2A82-3C4E-3673-28320B0349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96CD2-AE32-44C3-A636-910A0785BA2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9670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1354667" y="1016001"/>
            <a:ext cx="14088533" cy="70993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B17B71BE-018A-908A-EF27-040EFDE3E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9AF44F0-C3D5-98C6-0E3F-938DFE4DA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1F9C2D8-5C3C-1759-6A2B-FC6809032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466F4-2148-4A9E-9BD1-48EA1F91035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0189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667" y="1016000"/>
            <a:ext cx="14088533" cy="1524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1490134" y="3149601"/>
            <a:ext cx="13676489" cy="49657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81062E1-9A90-0A6F-51D5-C3FC133D8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4F7A2E6-1DD0-8F35-952E-3A44692B29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8E079C4-6EA3-0067-6F00-E389CAC91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0A823-3B5B-4E3E-8668-29C928E4B2F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9865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'єкт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667" y="1016000"/>
            <a:ext cx="14088533" cy="1524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90134" y="3149601"/>
            <a:ext cx="6702779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463845" y="3149601"/>
            <a:ext cx="6702777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CBE8600-B3E0-80D5-7E34-0C7CBE91E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E53EA6A-0535-DE4A-3975-28670A65E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A1E750F4-BE52-733B-BFCB-D90A5C324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81A14-DA84-4427-A3AF-44C545CD444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5975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FD52E14-71E7-77B1-692A-BBFF42E9E6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430933" cy="9144000"/>
            <a:chOff x="0" y="0"/>
            <a:chExt cx="3696" cy="432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43FF81FC-BB36-571B-781F-4677F272E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uk-UA" altLang="uk-UA" sz="3200">
                <a:latin typeface="Times New Roman" panose="02020603050405020304" pitchFamily="18" charset="0"/>
              </a:endParaRPr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F85356F6-0A3C-284F-DBFB-CAC69510DD6B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uk-UA" altLang="uk-UA" sz="32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F0AF937-A123-FFC0-0512-D86CCC27E21A}"/>
              </a:ext>
            </a:extLst>
          </p:cNvPr>
          <p:cNvGrpSpPr>
            <a:grpSpLocks/>
          </p:cNvGrpSpPr>
          <p:nvPr/>
        </p:nvGrpSpPr>
        <p:grpSpPr bwMode="auto">
          <a:xfrm>
            <a:off x="6457244" y="6519333"/>
            <a:ext cx="8669867" cy="425451"/>
            <a:chOff x="2288" y="3080"/>
            <a:chExt cx="3072" cy="201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C8C58B5C-AFE5-635C-EDFF-A5A187FF0F0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ru-RU" sz="2400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3510330F-3290-85EC-E18F-080770883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uk-UA" altLang="ru-RU" sz="2400"/>
            </a:p>
          </p:txBody>
        </p:sp>
      </p:grpSp>
      <p:sp>
        <p:nvSpPr>
          <p:cNvPr id="276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8308622" y="3903134"/>
            <a:ext cx="7134578" cy="2429933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uk-UA" noProof="0"/>
              <a:t>Образец подзаголовка</a:t>
            </a:r>
          </a:p>
        </p:txBody>
      </p:sp>
      <p:sp>
        <p:nvSpPr>
          <p:cNvPr id="2766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1320800"/>
            <a:ext cx="14630400" cy="2540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uk-UA" noProof="0"/>
              <a:t>Образец заголовка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229350EE-9326-4480-0982-1FB51C7C5BF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8AFEAFF-FE57-D61F-2806-D53B8F0055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ED70BBE4-1A49-A5EE-254B-8BE942BC4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5468" y="8331200"/>
            <a:ext cx="1044222" cy="651933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F1D5671F-A1F4-4AFA-9D32-A2B8CD6D279E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82477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3C8C026-FA3F-7FDD-7F02-6F6BFFE4CF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C048358-8A29-D68B-80AF-0CDFF18F3D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88A0C30-003C-5902-018F-241225B2E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B11DB-6CDB-4660-B039-F41AF86AAAB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318847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134" y="2279652"/>
            <a:ext cx="14020800" cy="3803649"/>
          </a:xfrm>
        </p:spPr>
        <p:txBody>
          <a:bodyPr/>
          <a:lstStyle>
            <a:lvl1pPr>
              <a:defRPr sz="8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09134" y="6119285"/>
            <a:ext cx="14020800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9E1104F-8981-CE1E-4FFA-1AAE0827C0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02776AE-9280-E6A0-60F1-6910EB8A3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AC8C0D5-0D21-AAE8-2304-13ED5E3573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8CFE-DA22-45E0-B88C-83748A276DC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44284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90134" y="3149601"/>
            <a:ext cx="6702779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463845" y="3149601"/>
            <a:ext cx="6702777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F2AD618-05E8-D673-E4CB-CDC029E00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6AC7893-85CE-CC35-C1C1-292A02892E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A9B3CFD5-37F3-AA59-3D4D-8CBA4CD34F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0BE01-1D09-4521-878A-25D3F56F2C1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754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23" y="486834"/>
            <a:ext cx="14020800" cy="176741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20424" y="2241551"/>
            <a:ext cx="6877755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120424" y="3340100"/>
            <a:ext cx="6877755" cy="491278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162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1623" cy="491278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0A95CC4-B6EF-9260-4890-60ED66E39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E99C8C8-8069-1B0D-0406-040DF74C08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D8E9A83-8FD8-2FF2-EFD1-799AB4D57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93A1-D9AF-4B6D-B3B9-AB97CB31DEE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90056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EFC7AB6B-E4D6-0FD7-777D-06DF0DA5A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D052925-1207-C39C-EF6B-879C491B3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DC86955-11D7-A99A-8195-3DFAF5DDA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DD104-AE27-41DA-A70B-FFFF6CE0CF3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72996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3BA861E1-0C73-6EFD-C602-74D0D5C8B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B54DC4D-0047-777D-B826-F0E2599FA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07B37B72-8F30-00A3-F3DD-685EDD672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8EAF8-2313-4C52-979E-F0868178802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75964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24" y="609600"/>
            <a:ext cx="5243689" cy="2133600"/>
          </a:xfrm>
        </p:spPr>
        <p:txBody>
          <a:bodyPr/>
          <a:lstStyle>
            <a:lvl1pPr>
              <a:defRPr sz="4267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911623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20424" y="2743200"/>
            <a:ext cx="524368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D55656C-4FE7-47C8-2EFC-D9B1B27898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36128B5-DADF-3203-16CD-22EFF0A33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3FFF2E7-FC4B-9ED4-AA72-F792F3E8B3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ADCDD-134A-4DA5-BF5B-3E166D25D8D4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32455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24" y="609600"/>
            <a:ext cx="5243689" cy="2133600"/>
          </a:xfrm>
        </p:spPr>
        <p:txBody>
          <a:bodyPr/>
          <a:lstStyle>
            <a:lvl1pPr>
              <a:defRPr sz="4267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6911623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20424" y="2743200"/>
            <a:ext cx="524368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6BF7A0D-EA1E-CC1B-3F19-7487C7568F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EB196AC-C6CA-B22B-9DEB-C3EFC0936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A1EC8DC7-8CC4-EDD0-F5E1-A7D8D1E3B7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C5273-56C9-4E2C-8B4F-CEA1DA336ED0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0380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9004F18-F03E-6FD1-29DF-D0A9F3420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7C4DF8A-7764-CB38-2AFF-FE8242528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7FDE52B-4C7C-85FF-BC03-2DCE66138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62247-06B6-49FC-BC49-5E51C3EF4DE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0155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11921067" y="1016001"/>
            <a:ext cx="3522133" cy="70993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354667" y="1016001"/>
            <a:ext cx="10295467" cy="709930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4D12D78-D7E0-8BD4-5A3B-6D28C8209D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E198D68-9130-A43C-1E1A-92CF608F1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7A8EE41-B078-A325-6B0E-9C28391DC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A020-0ED9-45C4-BAA6-1C237825514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94968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1354667" y="1016001"/>
            <a:ext cx="14088533" cy="70993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E4ED3D3-4007-B372-E741-0925CB6B05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C4457BA-D352-36FB-D5AB-EE847DC385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A5E3483-F28A-7DA0-E076-8412FD24C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8BBDC-3A1F-4C39-8F9F-8A65D71D5D9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17659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667" y="1016000"/>
            <a:ext cx="14088533" cy="1524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1490134" y="3149601"/>
            <a:ext cx="13676489" cy="49657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14304ED-0F6A-5BC3-B512-3257EC666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6F97A2F-E61F-D3A6-05D3-53F49D3E92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585447F-16FD-12F4-B0F6-F83B7B90A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E6078-9FDC-4AB8-88AC-E78B93C35B7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27694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'єкт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667" y="1016000"/>
            <a:ext cx="14088533" cy="1524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90134" y="3149601"/>
            <a:ext cx="6702779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463845" y="3149601"/>
            <a:ext cx="6702777" cy="49657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31500E5-00CF-921F-9FFE-2B2B5EC54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5F8F2CB3-577A-5EE0-2F48-78D628EB6D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6896843-7A07-4851-BA08-4C5E00DB3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F5DF2-8C07-4628-A02D-81BBC157EC0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4101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7AEAB053-38AE-CC02-0786-C88CEE34D07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3546667" cy="9144000"/>
            <a:chOff x="0" y="0"/>
            <a:chExt cx="4800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B0F4D00A-E920-6CAC-EB70-F1D34CE58C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>
                <a:extLst>
                  <a:ext uri="{FF2B5EF4-FFF2-40B4-BE49-F238E27FC236}">
                    <a16:creationId xmlns:a16="http://schemas.microsoft.com/office/drawing/2014/main" id="{39548C16-DD3C-C577-E972-9845BB52BF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uk-UA" altLang="ru-RU" sz="2400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1FB4D94B-CE87-EC7B-CBA2-A6AC178F2B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uk-UA" sz="2400"/>
              </a:p>
            </p:txBody>
          </p:sp>
        </p:grpSp>
        <p:grpSp>
          <p:nvGrpSpPr>
            <p:cNvPr id="1033" name="Group 6">
              <a:extLst>
                <a:ext uri="{FF2B5EF4-FFF2-40B4-BE49-F238E27FC236}">
                  <a16:creationId xmlns:a16="http://schemas.microsoft.com/office/drawing/2014/main" id="{B9AF41FE-143B-CF7B-73B6-15DC067770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>
                <a:extLst>
                  <a:ext uri="{FF2B5EF4-FFF2-40B4-BE49-F238E27FC236}">
                    <a16:creationId xmlns:a16="http://schemas.microsoft.com/office/drawing/2014/main" id="{6166BC8A-C060-62FB-BD21-21ED749D8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uk-UA" altLang="ru-RU" sz="2400"/>
              </a:p>
            </p:txBody>
          </p:sp>
          <p:sp>
            <p:nvSpPr>
              <p:cNvPr id="1035" name="AutoShape 8">
                <a:extLst>
                  <a:ext uri="{FF2B5EF4-FFF2-40B4-BE49-F238E27FC236}">
                    <a16:creationId xmlns:a16="http://schemas.microsoft.com/office/drawing/2014/main" id="{0B3D080C-4CEF-F6A9-152B-238427615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uk-UA" altLang="ru-RU" sz="2400"/>
              </a:p>
            </p:txBody>
          </p:sp>
        </p:grpSp>
      </p:grpSp>
      <p:sp>
        <p:nvSpPr>
          <p:cNvPr id="1027" name="AutoShape 9">
            <a:extLst>
              <a:ext uri="{FF2B5EF4-FFF2-40B4-BE49-F238E27FC236}">
                <a16:creationId xmlns:a16="http://schemas.microsoft.com/office/drawing/2014/main" id="{4FE22BC4-3143-1B9B-168E-24AA83ABC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54667" y="1016000"/>
            <a:ext cx="14088533" cy="1524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96461D0F-394F-6A31-3CD9-A29B3B77A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0134" y="3149601"/>
            <a:ext cx="13676489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408B293F-A3E2-6CA3-2C90-E0218245E2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34934" y="8331201"/>
            <a:ext cx="3787422" cy="632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80BE9A07-23CC-1FD4-4A3D-1CD947B3FB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295467" y="8331201"/>
            <a:ext cx="5150556" cy="632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id="{35801A0B-B429-A098-E107-8D358F4F20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9580" y="8322734"/>
            <a:ext cx="1044222" cy="6519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3467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93A168-0DCB-463A-B14D-57493E857FF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433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DA13B5EE-C016-F1D7-73AB-DF42A25987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3546667" cy="9144000"/>
            <a:chOff x="0" y="0"/>
            <a:chExt cx="4800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4E78ACF1-C91B-399F-2586-B1C9A31CD6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>
                <a:extLst>
                  <a:ext uri="{FF2B5EF4-FFF2-40B4-BE49-F238E27FC236}">
                    <a16:creationId xmlns:a16="http://schemas.microsoft.com/office/drawing/2014/main" id="{59A1FD22-DEBD-3508-1D1E-2084B73282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uk-UA" altLang="ru-RU" sz="2400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A64F79FE-3DAB-B00A-3690-B559AC9E15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uk-UA" sz="2400"/>
              </a:p>
            </p:txBody>
          </p:sp>
        </p:grpSp>
        <p:grpSp>
          <p:nvGrpSpPr>
            <p:cNvPr id="1033" name="Group 6">
              <a:extLst>
                <a:ext uri="{FF2B5EF4-FFF2-40B4-BE49-F238E27FC236}">
                  <a16:creationId xmlns:a16="http://schemas.microsoft.com/office/drawing/2014/main" id="{849AA105-E896-402C-68CF-EEB97F70A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>
                <a:extLst>
                  <a:ext uri="{FF2B5EF4-FFF2-40B4-BE49-F238E27FC236}">
                    <a16:creationId xmlns:a16="http://schemas.microsoft.com/office/drawing/2014/main" id="{B09B9253-4694-6909-E42D-22F72FDD5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uk-UA" altLang="ru-RU" sz="2400"/>
              </a:p>
            </p:txBody>
          </p:sp>
          <p:sp>
            <p:nvSpPr>
              <p:cNvPr id="1035" name="AutoShape 8">
                <a:extLst>
                  <a:ext uri="{FF2B5EF4-FFF2-40B4-BE49-F238E27FC236}">
                    <a16:creationId xmlns:a16="http://schemas.microsoft.com/office/drawing/2014/main" id="{9FED4C66-06F1-9CBA-51D4-9BD526EAE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uk-UA" altLang="ru-RU" sz="2400"/>
              </a:p>
            </p:txBody>
          </p:sp>
        </p:grpSp>
      </p:grpSp>
      <p:sp>
        <p:nvSpPr>
          <p:cNvPr id="1027" name="AutoShape 9">
            <a:extLst>
              <a:ext uri="{FF2B5EF4-FFF2-40B4-BE49-F238E27FC236}">
                <a16:creationId xmlns:a16="http://schemas.microsoft.com/office/drawing/2014/main" id="{2615D094-D342-220E-85A2-A24784306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54667" y="1016000"/>
            <a:ext cx="14088533" cy="1524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12C58D5C-DB25-622F-E28A-25F4C2154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0134" y="3149601"/>
            <a:ext cx="13676489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0622F983-1C60-CFFB-ADD9-1838C2566A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34934" y="8331201"/>
            <a:ext cx="3787422" cy="632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3F3E8845-95FB-9926-0D05-C5383FBCDD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295467" y="8331201"/>
            <a:ext cx="5150556" cy="632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id="{17736BD3-2B74-41F2-3D7D-36E7E44623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9580" y="8322734"/>
            <a:ext cx="1044222" cy="6519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3467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ACBDEC6-3734-44F3-83EC-ACE92CAB31F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2830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live/VY30xn98Y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312AB34A-C39D-07A8-9EDB-F7E810119957}"/>
              </a:ext>
            </a:extLst>
          </p:cNvPr>
          <p:cNvGrpSpPr/>
          <p:nvPr/>
        </p:nvGrpSpPr>
        <p:grpSpPr>
          <a:xfrm>
            <a:off x="12218" y="228600"/>
            <a:ext cx="16256000" cy="9067800"/>
            <a:chOff x="0" y="762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6200"/>
              <a:ext cx="16256000" cy="9067800"/>
            </a:xfrm>
            <a:prstGeom prst="rect">
              <a:avLst/>
            </a:prstGeom>
          </p:spPr>
        </p:pic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5C3BDFED-0111-BF71-6DA6-6508ADAC417F}"/>
                </a:ext>
              </a:extLst>
            </p:cNvPr>
            <p:cNvSpPr/>
            <p:nvPr/>
          </p:nvSpPr>
          <p:spPr>
            <a:xfrm>
              <a:off x="6744182" y="1676400"/>
              <a:ext cx="7937018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uk-UA" sz="2400" dirty="0">
                  <a:solidFill>
                    <a:schemeClr val="tx1"/>
                  </a:solidFill>
                </a:rPr>
                <a:t>НАРАДА                      від 07.05.2026</a:t>
              </a:r>
            </a:p>
          </p:txBody>
        </p:sp>
      </p:grpSp>
      <p:sp>
        <p:nvSpPr>
          <p:cNvPr id="6" name="Кнопка дії: пуста 5">
            <a:hlinkClick r:id="rId3" highlightClick="1"/>
            <a:extLst>
              <a:ext uri="{FF2B5EF4-FFF2-40B4-BE49-F238E27FC236}">
                <a16:creationId xmlns:a16="http://schemas.microsoft.com/office/drawing/2014/main" id="{70706358-FD68-3926-1872-B2321181173D}"/>
              </a:ext>
            </a:extLst>
          </p:cNvPr>
          <p:cNvSpPr/>
          <p:nvPr/>
        </p:nvSpPr>
        <p:spPr>
          <a:xfrm>
            <a:off x="8585200" y="8153400"/>
            <a:ext cx="2895600" cy="533400"/>
          </a:xfrm>
          <a:prstGeom prst="actionButtonBlan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Посилання на </a:t>
            </a:r>
            <a:r>
              <a:rPr lang="en-US" dirty="0"/>
              <a:t>YouTube</a:t>
            </a:r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33B0347F-6E5B-85F9-918A-B06854711BA5}"/>
              </a:ext>
            </a:extLst>
          </p:cNvPr>
          <p:cNvSpPr/>
          <p:nvPr/>
        </p:nvSpPr>
        <p:spPr>
          <a:xfrm>
            <a:off x="6070600" y="1600200"/>
            <a:ext cx="7696200" cy="533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від 14.07.2015 №762 та від 15.05.2023  №563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37DECD-857A-8282-F7EF-DB7D01D20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1" y="1016000"/>
            <a:ext cx="10257367" cy="8026400"/>
          </a:xfrm>
        </p:spPr>
        <p:txBody>
          <a:bodyPr/>
          <a:lstStyle/>
          <a:p>
            <a:pPr>
              <a:defRPr/>
            </a:pPr>
            <a:r>
              <a:rPr lang="uk-UA" sz="2400" dirty="0"/>
              <a:t>Учні дев’ятих класів, які завершили здобуття базової середньої освіти, переводяться до десятого класу цього самого закладу загальної середньої освіти чи відраховуються з закладу загальної середньої освіти (за власною заявою (у разі досягнення</a:t>
            </a:r>
          </a:p>
          <a:p>
            <a:pPr>
              <a:defRPr/>
            </a:pPr>
            <a:endParaRPr lang="uk-UA" sz="2400" dirty="0"/>
          </a:p>
          <a:p>
            <a:pPr marL="0" indent="0">
              <a:buNone/>
              <a:defRPr/>
            </a:pPr>
            <a:endParaRPr lang="uk-UA" sz="2400" dirty="0"/>
          </a:p>
          <a:p>
            <a:pPr marL="0" indent="0">
              <a:buNone/>
              <a:defRPr/>
            </a:pPr>
            <a:r>
              <a:rPr lang="uk-UA" sz="2400" dirty="0"/>
              <a:t>     повноліття) чи заявою одного з батьків, інших законних </a:t>
            </a:r>
          </a:p>
          <a:p>
            <a:pPr marL="0" indent="0">
              <a:buNone/>
              <a:defRPr/>
            </a:pPr>
            <a:r>
              <a:rPr lang="uk-UA" sz="2400" dirty="0"/>
              <a:t>     представників).</a:t>
            </a:r>
          </a:p>
          <a:p>
            <a:pPr>
              <a:defRPr/>
            </a:pPr>
            <a:r>
              <a:rPr lang="uk-UA" sz="2400" dirty="0"/>
              <a:t>Учні четвертих і дев’ятих класів, які не мають результатів річного оцінювання з будь-яких предметів, повинні пройти річне оцінювання в закладі загальної середньої освіти, у якому продовжують здобуття загальної середньої освіти. У такому разі річне оцінювання здійснюється до початку нового навчального року згідно з графіком та завданнями, погодженими педагогічною радою та затвердженими наказом керівника закладу загальної середньої освіти.</a:t>
            </a:r>
          </a:p>
          <a:p>
            <a:pPr>
              <a:defRPr/>
            </a:pPr>
            <a:r>
              <a:rPr lang="uk-UA" sz="2400" dirty="0"/>
              <a:t>Учні одинадцятих (дванадцятих) класів, які не мають результатів річного оцінювання з будь-яких предметів, можуть пройти таке оцінювання за </a:t>
            </a:r>
            <a:r>
              <a:rPr lang="uk-UA" sz="2400" dirty="0" err="1"/>
              <a:t>екстернатною</a:t>
            </a:r>
            <a:r>
              <a:rPr lang="uk-UA" sz="2400" dirty="0"/>
              <a:t> формою здобуття освіти.</a:t>
            </a:r>
          </a:p>
          <a:p>
            <a:pPr marL="0" indent="0">
              <a:buNone/>
              <a:defRPr/>
            </a:pPr>
            <a:endParaRPr lang="uk-UA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>
            <a:extLst>
              <a:ext uri="{FF2B5EF4-FFF2-40B4-BE49-F238E27FC236}">
                <a16:creationId xmlns:a16="http://schemas.microsoft.com/office/drawing/2014/main" id="{EA2171FA-F877-C2BD-2E47-2C4EAF5D8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81000"/>
            <a:ext cx="1371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27540F14-CA67-BA8F-1262-91168BEF2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4800" y="1028700"/>
            <a:ext cx="10566400" cy="1524000"/>
          </a:xfrm>
        </p:spPr>
        <p:txBody>
          <a:bodyPr/>
          <a:lstStyle/>
          <a:p>
            <a:pPr eaLnBrk="1" hangingPunct="1"/>
            <a:r>
              <a:rPr lang="ru-RU" altLang="uk-UA" b="0"/>
              <a:t>ЗВІЛЬНЕННЯ ВІД ДПА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868E52D-64D5-7045-B86E-156FCAEFF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53834" y="3251200"/>
            <a:ext cx="10257367" cy="2641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Здобувачі освіти</a:t>
            </a:r>
            <a:r>
              <a:rPr lang="uk-UA" altLang="ru-RU" sz="2667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</a:t>
            </a:r>
            <a:r>
              <a:rPr lang="uk-UA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кі</a:t>
            </a:r>
            <a:r>
              <a:rPr lang="ru-RU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uk-UA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завершують кожен рівень повної загальної</a:t>
            </a:r>
            <a:r>
              <a:rPr lang="ru-RU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uk-UA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середньої</a:t>
            </a:r>
            <a:r>
              <a:rPr lang="ru-RU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uk-UA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освіти</a:t>
            </a:r>
            <a:r>
              <a:rPr lang="uk-UA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у 2025/2026 навчальному році</a:t>
            </a:r>
            <a:r>
              <a:rPr lang="uk-UA" altLang="ru-RU" sz="2667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uk-UA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звільняються від проходження державної підсумкової  атестації</a:t>
            </a:r>
            <a:r>
              <a:rPr lang="ru-RU" altLang="ru-RU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uk-UA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відповідно</a:t>
            </a:r>
            <a:r>
              <a:rPr lang="ru-RU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uk-UA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п.3.14</a:t>
            </a:r>
            <a:r>
              <a:rPr lang="ru-RU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uk-UA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розділу X "Прикінцеві та </a:t>
            </a:r>
            <a:r>
              <a:rPr lang="ru-RU" altLang="ru-RU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перехідні </a:t>
            </a:r>
            <a:r>
              <a:rPr lang="uk-UA" altLang="uk-UA" sz="2667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положення" Закону України "Про повну загальну середню освіту»</a:t>
            </a:r>
            <a:endParaRPr lang="ru-RU" altLang="ru-RU" sz="2667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AEEDC1C-33C7-ACA7-6B22-A2C6989AF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00800"/>
            <a:ext cx="965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«Про внесення змін до деяких законів України щодо державної підсумкової атестації та вступної кампанії 2026 року» від 03 грудня 2025 року № 4702-IX </a:t>
            </a:r>
            <a:endParaRPr lang="uk-UA" altLang="uk-UA" sz="1867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>
            <a:extLst>
              <a:ext uri="{FF2B5EF4-FFF2-40B4-BE49-F238E27FC236}">
                <a16:creationId xmlns:a16="http://schemas.microsoft.com/office/drawing/2014/main" id="{B9CF9F7C-664E-9FE0-341A-A0FBC51F6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9600" y="914400"/>
            <a:ext cx="10566400" cy="1524000"/>
          </a:xfrm>
        </p:spPr>
        <p:txBody>
          <a:bodyPr/>
          <a:lstStyle/>
          <a:p>
            <a:pPr eaLnBrk="1" hangingPunct="1"/>
            <a:r>
              <a:rPr lang="ru-RU" altLang="uk-UA" sz="4267"/>
              <a:t>Строки </a:t>
            </a:r>
            <a:r>
              <a:rPr lang="uk-UA" altLang="uk-UA" sz="4267"/>
              <a:t>закінчення</a:t>
            </a:r>
            <a:r>
              <a:rPr lang="ru-RU" altLang="uk-UA" sz="4267"/>
              <a:t> </a:t>
            </a:r>
            <a:r>
              <a:rPr lang="uk-UA" altLang="uk-UA" sz="4267"/>
              <a:t>навчального </a:t>
            </a:r>
            <a:r>
              <a:rPr lang="ru-RU" altLang="uk-UA" sz="4267"/>
              <a:t>року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D84C5FD-48B8-69A0-0F07-14A9F6AAD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8600" y="3429000"/>
            <a:ext cx="14173200" cy="49657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altLang="uk-UA" sz="4267" dirty="0"/>
              <a:t>- 29.05.2026 </a:t>
            </a:r>
            <a:r>
              <a:rPr lang="uk-UA" sz="4267" dirty="0"/>
              <a:t>Останній дзвоник </a:t>
            </a:r>
            <a:endParaRPr lang="ru-RU" altLang="uk-UA" sz="4267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altLang="uk-UA" sz="4267" dirty="0"/>
              <a:t>- 29.05.2026 </a:t>
            </a:r>
            <a:r>
              <a:rPr lang="uk-UA" altLang="uk-UA" sz="4267" dirty="0"/>
              <a:t>останній</a:t>
            </a:r>
            <a:r>
              <a:rPr lang="ru-RU" altLang="uk-UA" sz="4267" dirty="0"/>
              <a:t> </a:t>
            </a:r>
            <a:r>
              <a:rPr lang="uk-UA" altLang="uk-UA" sz="4267" dirty="0"/>
              <a:t>навчальний день. </a:t>
            </a:r>
          </a:p>
          <a:p>
            <a:pPr marL="0" indent="0" algn="just" eaLnBrk="1" hangingPunct="1">
              <a:lnSpc>
                <a:spcPct val="90000"/>
              </a:lnSpc>
              <a:buNone/>
              <a:defRPr/>
            </a:pPr>
            <a:r>
              <a:rPr lang="uk-UA" altLang="uk-UA" dirty="0"/>
              <a:t>- 01.06-18.06 </a:t>
            </a:r>
            <a:r>
              <a:rPr lang="uk-UA" noProof="0" dirty="0"/>
              <a:t>літній пришкільний оздоровчий табір з денним перебуванням</a:t>
            </a:r>
            <a:r>
              <a:rPr lang="en-US" dirty="0"/>
              <a:t> (</a:t>
            </a:r>
            <a:r>
              <a:rPr lang="uk-UA" dirty="0"/>
              <a:t>заяви від батьків на 25.05)</a:t>
            </a:r>
            <a:endParaRPr lang="uk-UA" noProof="0" dirty="0"/>
          </a:p>
          <a:p>
            <a:pPr algn="just" eaLnBrk="1" hangingPunct="1">
              <a:lnSpc>
                <a:spcPct val="90000"/>
              </a:lnSpc>
              <a:buFontTx/>
              <a:buChar char="-"/>
              <a:defRPr/>
            </a:pPr>
            <a:r>
              <a:rPr lang="uk-UA" altLang="uk-UA" dirty="0"/>
              <a:t>12.06 вручення </a:t>
            </a:r>
            <a:r>
              <a:rPr lang="uk-UA" altLang="uk-UA" dirty="0" err="1"/>
              <a:t>свідоцтв</a:t>
            </a:r>
            <a:r>
              <a:rPr lang="uk-UA" altLang="uk-UA" dirty="0"/>
              <a:t> про закінчення базової загальної освіти.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  <a:defRPr/>
            </a:pPr>
            <a:r>
              <a:rPr lang="uk-UA" altLang="uk-UA" dirty="0"/>
              <a:t>26.06 вручення </a:t>
            </a:r>
            <a:r>
              <a:rPr lang="uk-UA" altLang="uk-UA" dirty="0" err="1"/>
              <a:t>свідоцтв</a:t>
            </a:r>
            <a:r>
              <a:rPr lang="uk-UA" altLang="uk-UA" dirty="0"/>
              <a:t> про закінчення повної загальної освіти.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  <a:defRPr/>
            </a:pPr>
            <a:endParaRPr lang="uk-UA" altLang="uk-UA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98" decel="1000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501AA5E7-8165-5968-221D-997EEE4CE66B}"/>
              </a:ext>
            </a:extLst>
          </p:cNvPr>
          <p:cNvGrpSpPr/>
          <p:nvPr/>
        </p:nvGrpSpPr>
        <p:grpSpPr>
          <a:xfrm>
            <a:off x="-20577" y="38100"/>
            <a:ext cx="16256000" cy="9067800"/>
            <a:chOff x="3528739" y="266700"/>
            <a:chExt cx="16256000" cy="9067800"/>
          </a:xfrm>
        </p:grpSpPr>
        <p:pic>
          <p:nvPicPr>
            <p:cNvPr id="2" name="Picture 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8739" y="266700"/>
              <a:ext cx="16256000" cy="9067800"/>
            </a:xfrm>
            <a:prstGeom prst="rect">
              <a:avLst/>
            </a:prstGeom>
          </p:spPr>
        </p:pic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42001790-424C-4C59-4567-4A86435A8336}"/>
                </a:ext>
              </a:extLst>
            </p:cNvPr>
            <p:cNvSpPr/>
            <p:nvPr/>
          </p:nvSpPr>
          <p:spPr>
            <a:xfrm>
              <a:off x="15868316" y="7505700"/>
              <a:ext cx="28956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chemeClr val="tx1"/>
                  </a:solidFill>
                </a:rPr>
                <a:t>ПОРЯДОК переведення учнів на наступний рік навчання</a:t>
              </a:r>
            </a:p>
          </p:txBody>
        </p:sp>
      </p:grpSp>
      <p:sp>
        <p:nvSpPr>
          <p:cNvPr id="4" name="Прямокутник 3">
            <a:hlinkClick r:id="rId3" action="ppaction://hlinksldjump"/>
            <a:extLst>
              <a:ext uri="{FF2B5EF4-FFF2-40B4-BE49-F238E27FC236}">
                <a16:creationId xmlns:a16="http://schemas.microsoft.com/office/drawing/2014/main" id="{8CE3FDA3-7D2F-74A5-F36A-5DF5A8E5CDF5}"/>
              </a:ext>
            </a:extLst>
          </p:cNvPr>
          <p:cNvSpPr/>
          <p:nvPr/>
        </p:nvSpPr>
        <p:spPr>
          <a:xfrm>
            <a:off x="1041400" y="2362200"/>
            <a:ext cx="2971800" cy="8382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нопка дії: перейти далі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1EC21F9-3E8D-149E-F459-210FCD64DC97}"/>
              </a:ext>
            </a:extLst>
          </p:cNvPr>
          <p:cNvSpPr/>
          <p:nvPr/>
        </p:nvSpPr>
        <p:spPr>
          <a:xfrm>
            <a:off x="9652000" y="8604089"/>
            <a:ext cx="1828800" cy="3429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hlinkClick r:id="rId6" action="ppaction://hlinksldjump"/>
            <a:extLst>
              <a:ext uri="{FF2B5EF4-FFF2-40B4-BE49-F238E27FC236}">
                <a16:creationId xmlns:a16="http://schemas.microsoft.com/office/drawing/2014/main" id="{30AF4751-53C1-A812-A50A-9F030008C988}"/>
              </a:ext>
            </a:extLst>
          </p:cNvPr>
          <p:cNvSpPr/>
          <p:nvPr/>
        </p:nvSpPr>
        <p:spPr>
          <a:xfrm>
            <a:off x="4241800" y="1600200"/>
            <a:ext cx="3962400" cy="152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F75B7AD-380A-6323-82D7-F309A0E3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827434-793D-72AE-5387-CBF98EEAD991}"/>
              </a:ext>
            </a:extLst>
          </p:cNvPr>
          <p:cNvSpPr txBox="1"/>
          <p:nvPr/>
        </p:nvSpPr>
        <p:spPr>
          <a:xfrm>
            <a:off x="1536700" y="3171623"/>
            <a:ext cx="131826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 noProof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Семестрова оцінка виставляється без дати до класного журналу в колонку з надписом II семестр. Семестрове оцінювання здійснюється на підставі тематичних оцінок. При цьому мають враховуватися динаміка особистих навчальних досягнень учня (учениці) з предмета протягом семестру, важливість теми, тривалість її вивчення, складність змісту тощо.</a:t>
            </a:r>
          </a:p>
          <a:p>
            <a:pPr algn="r"/>
            <a:r>
              <a:rPr lang="uk-UA" sz="2000" noProof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(наказ МОН України від 03.06.2008 №49</a:t>
            </a:r>
            <a:r>
              <a:rPr lang="ru-RU" dirty="0">
                <a:solidFill>
                  <a:srgbClr val="212529"/>
                </a:solidFill>
                <a:latin typeface="Menlo"/>
              </a:rPr>
              <a:t>6</a:t>
            </a:r>
          </a:p>
          <a:p>
            <a:pPr algn="r"/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EEE5B-FA75-FAB4-78B8-D20F575E3B13}"/>
              </a:ext>
            </a:extLst>
          </p:cNvPr>
          <p:cNvSpPr txBox="1"/>
          <p:nvPr/>
        </p:nvSpPr>
        <p:spPr>
          <a:xfrm>
            <a:off x="1651000" y="5202200"/>
            <a:ext cx="133731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Підсумкове оцінювання за семестр здійснюють за групами результатів навчання, що передбачені Критеріями оцінювання за освітніми галузями (додаток 2), з урахуванням різних форм і видів навчальної діяльності.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формування висновків щодо рівня досягнення обов’язкових результатів навчання за семестр учитель і учителька може запропонувати учнівству: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виконати комплексну підсумкову роботу, завдання якої дозволяють установити результати навчання за всіма групами результатів, визначеними в Критеріях оцінювання за освітніми галузями;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виконати окремі підсумкові роботи для кожної групи результатів, визначеної у Критеріях оцінювання за освітніми галузями</a:t>
            </a:r>
          </a:p>
          <a:p>
            <a:pPr algn="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 02.08.2024 №1093</a:t>
            </a:r>
          </a:p>
        </p:txBody>
      </p:sp>
      <p:sp>
        <p:nvSpPr>
          <p:cNvPr id="8" name="Кнопка дії: повернутися назад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D13C5B0-5998-497A-CF95-7FE8FF9E35B2}"/>
              </a:ext>
            </a:extLst>
          </p:cNvPr>
          <p:cNvSpPr/>
          <p:nvPr/>
        </p:nvSpPr>
        <p:spPr>
          <a:xfrm>
            <a:off x="14376400" y="8457396"/>
            <a:ext cx="1600200" cy="381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62E183-1E18-2403-251E-A01619EB2A11}"/>
              </a:ext>
            </a:extLst>
          </p:cNvPr>
          <p:cNvSpPr txBox="1"/>
          <p:nvPr/>
        </p:nvSpPr>
        <p:spPr>
          <a:xfrm>
            <a:off x="1651000" y="8237041"/>
            <a:ext cx="8125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800" dirty="0"/>
              <a:t> Семестрова оцінка  </a:t>
            </a:r>
            <a:r>
              <a:rPr lang="uk-UA" sz="1800" u="sng" dirty="0"/>
              <a:t>може  підлягати  коригуванню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555265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Місце для вмісту 2">
            <a:extLst>
              <a:ext uri="{FF2B5EF4-FFF2-40B4-BE49-F238E27FC236}">
                <a16:creationId xmlns:a16="http://schemas.microsoft.com/office/drawing/2014/main" id="{653628D3-9DC0-001E-887D-74049864E8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97939" y="3429000"/>
            <a:ext cx="13676489" cy="4965700"/>
          </a:xfrm>
        </p:spPr>
        <p:txBody>
          <a:bodyPr/>
          <a:lstStyle/>
          <a:p>
            <a:r>
              <a:rPr lang="uk-UA" altLang="uk-UA" sz="2667" dirty="0"/>
              <a:t>Наказом керівника  закладу створюється  комісія у складі голови (керівник навчального закладу або  його  заступник)  та  членів  комісії: голови   методичного об'єднання,  вчителя, який викладає предмет у цьому класі, а також затверджується   графік   проведення    оцінювання.    </a:t>
            </a:r>
          </a:p>
          <a:p>
            <a:r>
              <a:rPr lang="uk-UA" altLang="uk-UA" sz="2667" dirty="0"/>
              <a:t>Коригування семестрового  оцінювання  проводиться </a:t>
            </a:r>
            <a:r>
              <a:rPr lang="uk-UA" altLang="uk-UA" sz="2667" u="sng" dirty="0"/>
              <a:t> не пізніше п'яти днів після подання заяви.</a:t>
            </a:r>
            <a:r>
              <a:rPr lang="uk-UA" altLang="uk-UA" sz="2667" dirty="0"/>
              <a:t>  У разі хвороби учня (учениці)  чи  інших  поважних причин термін може бути подовжено. </a:t>
            </a:r>
          </a:p>
          <a:p>
            <a:r>
              <a:rPr lang="uk-UA" altLang="uk-UA" sz="2667" dirty="0"/>
              <a:t>У разі,  якщо учневі не вдалося підвищити результати,  запис у колонку Скоригована не робиться.</a:t>
            </a:r>
            <a:endParaRPr lang="uk-UA" altLang="uk-U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62EAF-C067-D0D7-8E1F-4A9D247A945E}"/>
              </a:ext>
            </a:extLst>
          </p:cNvPr>
          <p:cNvSpPr txBox="1"/>
          <p:nvPr/>
        </p:nvSpPr>
        <p:spPr>
          <a:xfrm>
            <a:off x="1680560" y="838200"/>
            <a:ext cx="140674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триденний   термін 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  виставлення  семестрової  оцінки (на 26.05) батьки (особи,  які їх замінюють) учнів (вихованців),  які виявили бажання  підвищити результати семестрового оцінювання або з певних причин не були атестовані, звертаються    до    керівника закладу  із заявою про проведення відповідного оцінювання,  у якій мотивують причину та необхідність його проведення.</a:t>
            </a:r>
          </a:p>
        </p:txBody>
      </p:sp>
      <p:sp>
        <p:nvSpPr>
          <p:cNvPr id="2" name="Кнопка дії: повернутися назад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77E33BC-BC54-997F-3F39-107849F49EB0}"/>
              </a:ext>
            </a:extLst>
          </p:cNvPr>
          <p:cNvSpPr/>
          <p:nvPr/>
        </p:nvSpPr>
        <p:spPr>
          <a:xfrm>
            <a:off x="13766800" y="8417849"/>
            <a:ext cx="1828800" cy="6096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34D26CB1-821B-2540-1051-274388F181AA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7EE9951B-E6E3-F8D2-A770-F65DD3C0FE5D}"/>
                </a:ext>
              </a:extLst>
            </p:cNvPr>
            <p:cNvSpPr/>
            <p:nvPr/>
          </p:nvSpPr>
          <p:spPr>
            <a:xfrm>
              <a:off x="9022787" y="2743200"/>
              <a:ext cx="5943600" cy="381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593</Words>
  <Application>Microsoft Office PowerPoint</Application>
  <PresentationFormat>Довільний</PresentationFormat>
  <Paragraphs>33</Paragraphs>
  <Slides>16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16</vt:i4>
      </vt:variant>
    </vt:vector>
  </HeadingPairs>
  <TitlesOfParts>
    <vt:vector size="26" baseType="lpstr">
      <vt:lpstr>Arial</vt:lpstr>
      <vt:lpstr>Calibri</vt:lpstr>
      <vt:lpstr>Menlo</vt:lpstr>
      <vt:lpstr>Tahoma</vt:lpstr>
      <vt:lpstr>Times New Roman</vt:lpstr>
      <vt:lpstr>Verdana</vt:lpstr>
      <vt:lpstr>Wingdings</vt:lpstr>
      <vt:lpstr>Office Theme</vt:lpstr>
      <vt:lpstr>Капсулы</vt:lpstr>
      <vt:lpstr>1_Капсулы</vt:lpstr>
      <vt:lpstr>Презентація PowerPoint</vt:lpstr>
      <vt:lpstr>Строки закінчення навчального року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ЗВІЛЬНЕННЯ ВІД ДПА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Ирина Лихолат</cp:lastModifiedBy>
  <cp:revision>3</cp:revision>
  <dcterms:created xsi:type="dcterms:W3CDTF">2006-08-16T00:00:00Z</dcterms:created>
  <dcterms:modified xsi:type="dcterms:W3CDTF">2026-05-04T19:13:14Z</dcterms:modified>
</cp:coreProperties>
</file>